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64" r:id="rId6"/>
    <p:sldId id="259" r:id="rId7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474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30" y="2132856"/>
            <a:ext cx="10361851" cy="147002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0413" cy="2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90" y="1484784"/>
            <a:ext cx="11138064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96258" y="878505"/>
            <a:ext cx="5386216" cy="4237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18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258" y="878505"/>
            <a:ext cx="5386216" cy="4237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598" y="1484784"/>
            <a:ext cx="5386216" cy="4641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878505"/>
            <a:ext cx="5388332" cy="43204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214" y="1484784"/>
            <a:ext cx="5388332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596258" y="878505"/>
            <a:ext cx="5386216" cy="4237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27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596258" y="878505"/>
            <a:ext cx="5386216" cy="4237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10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1412776"/>
            <a:ext cx="6814779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598" y="1412776"/>
            <a:ext cx="4010562" cy="47525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6258" y="878505"/>
            <a:ext cx="5386216" cy="4237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54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461" y="1450202"/>
            <a:ext cx="7314248" cy="38510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6258" y="878505"/>
            <a:ext cx="5386216" cy="4237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59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559C-DF14-4195-9BAE-D96DB3C7D7BA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/>
          <a:lstStyle/>
          <a:p>
            <a:fld id="{321E50B8-72F5-4306-BC96-D0A1E57C5C4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0413" cy="21263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8622" y="2492896"/>
            <a:ext cx="1036185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00486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0413" cy="21263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90" y="1484784"/>
            <a:ext cx="111380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590" y="6309320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17559C-DF14-4195-9BAE-D96DB3C7D7BA}" type="datetimeFigureOut">
              <a:rPr lang="en-GB" smtClean="0"/>
              <a:pPr/>
              <a:t>02/01/2018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9473" y="6309320"/>
            <a:ext cx="3860297" cy="36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9400" y="6309320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1E50B8-72F5-4306-BC96-D0A1E57C5C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6"/>
          <p:cNvSpPr txBox="1">
            <a:spLocks/>
          </p:cNvSpPr>
          <p:nvPr userDrawn="1"/>
        </p:nvSpPr>
        <p:spPr>
          <a:xfrm>
            <a:off x="8916416" y="5589240"/>
            <a:ext cx="3322828" cy="845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740080"/>
                </a:solidFill>
              </a:rPr>
              <a:t>“Imparting Knowledge”</a:t>
            </a:r>
            <a:endParaRPr lang="en-GB" sz="3600" b="1" dirty="0">
              <a:solidFill>
                <a:srgbClr val="74008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0590" y="6237312"/>
            <a:ext cx="11138064" cy="0"/>
          </a:xfrm>
          <a:prstGeom prst="line">
            <a:avLst/>
          </a:prstGeom>
          <a:ln w="38100">
            <a:solidFill>
              <a:srgbClr val="74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Brick Wall Target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European New Car Assessment Programme</a:t>
            </a:r>
          </a:p>
          <a:p>
            <a:r>
              <a:rPr lang="en-GB" b="1" dirty="0"/>
              <a:t>Euro NCAP</a:t>
            </a:r>
          </a:p>
        </p:txBody>
      </p:sp>
    </p:spTree>
    <p:extLst>
      <p:ext uri="{BB962C8B-B14F-4D97-AF65-F5344CB8AC3E}">
        <p14:creationId xmlns:p14="http://schemas.microsoft.com/office/powerpoint/2010/main" val="343855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Euro NCAP protocol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40789-1FAA-4911-A665-308041060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610866"/>
            <a:ext cx="4953000" cy="3924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4D757-1F46-4150-9976-7C85CECD5A2E}"/>
              </a:ext>
            </a:extLst>
          </p:cNvPr>
          <p:cNvSpPr txBox="1"/>
          <p:nvPr/>
        </p:nvSpPr>
        <p:spPr>
          <a:xfrm>
            <a:off x="5663158" y="357301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 of the obstruction ≥ 2.00m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Width of the obstruction ≥ 0.05 and ≤ 0.50m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Length of the obstruction ≥ 8.50m</a:t>
            </a:r>
          </a:p>
        </p:txBody>
      </p:sp>
    </p:spTree>
    <p:extLst>
      <p:ext uri="{BB962C8B-B14F-4D97-AF65-F5344CB8AC3E}">
        <p14:creationId xmlns:p14="http://schemas.microsoft.com/office/powerpoint/2010/main" val="331246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20158" y="929281"/>
            <a:ext cx="5386216" cy="4237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Section 1 of 4 Brick wall target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8F9B4-3C14-4B8F-A82B-38FA06725EC0}"/>
              </a:ext>
            </a:extLst>
          </p:cNvPr>
          <p:cNvSpPr txBox="1"/>
          <p:nvPr/>
        </p:nvSpPr>
        <p:spPr>
          <a:xfrm>
            <a:off x="555221" y="2568386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our first section of the 8.8 meters long Foam Brick wall Target. Being modular in 4x  2.2m lengths, in various combinations can be achieved. </a:t>
            </a:r>
          </a:p>
          <a:p>
            <a:endParaRPr lang="en-GB" dirty="0"/>
          </a:p>
          <a:p>
            <a:r>
              <a:rPr lang="en-GB" dirty="0"/>
              <a:t>The default brick wall image can replaced with any custom printed image.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6AAAA9-3B8B-4E89-B2D5-DACC99F62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4559" r="13673" b="1"/>
          <a:stretch/>
        </p:blipFill>
        <p:spPr>
          <a:xfrm>
            <a:off x="8691622" y="2996952"/>
            <a:ext cx="1724828" cy="28597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41CD35-12D2-4504-B382-4166476EB1C9}"/>
              </a:ext>
            </a:extLst>
          </p:cNvPr>
          <p:cNvCxnSpPr>
            <a:cxnSpLocks/>
          </p:cNvCxnSpPr>
          <p:nvPr/>
        </p:nvCxnSpPr>
        <p:spPr>
          <a:xfrm flipV="1">
            <a:off x="5807905" y="5494"/>
            <a:ext cx="1931808" cy="409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702F660-895B-4D8D-BC2E-5BA13A0685F7}"/>
              </a:ext>
            </a:extLst>
          </p:cNvPr>
          <p:cNvGrpSpPr/>
          <p:nvPr/>
        </p:nvGrpSpPr>
        <p:grpSpPr>
          <a:xfrm>
            <a:off x="4495576" y="1700808"/>
            <a:ext cx="4556465" cy="4320480"/>
            <a:chOff x="4480123" y="1608239"/>
            <a:chExt cx="4556465" cy="43204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7090CD-BBC1-42F1-9A11-1976A4D45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" t="9231" r="18759" b="9231"/>
            <a:stretch/>
          </p:blipFill>
          <p:spPr>
            <a:xfrm>
              <a:off x="4480123" y="1608239"/>
              <a:ext cx="4525558" cy="432048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E9CCA6-1381-4912-8D95-A191D9C5DE24}"/>
                </a:ext>
              </a:extLst>
            </p:cNvPr>
            <p:cNvSpPr/>
            <p:nvPr/>
          </p:nvSpPr>
          <p:spPr>
            <a:xfrm>
              <a:off x="8691622" y="2060548"/>
              <a:ext cx="344966" cy="35517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526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56B468-BB9D-4EF8-9689-383FC8DA4A44}"/>
              </a:ext>
            </a:extLst>
          </p:cNvPr>
          <p:cNvGrpSpPr/>
          <p:nvPr/>
        </p:nvGrpSpPr>
        <p:grpSpPr>
          <a:xfrm>
            <a:off x="478582" y="2652309"/>
            <a:ext cx="9747109" cy="2661905"/>
            <a:chOff x="478582" y="2652309"/>
            <a:chExt cx="9747109" cy="26619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5896FE-3B81-4719-B9A9-3E4340E9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790" y="3284984"/>
              <a:ext cx="1628047" cy="8610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BA884A-DD85-454F-98D9-7501D15C3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" t="26129" b="23150"/>
            <a:stretch/>
          </p:blipFill>
          <p:spPr>
            <a:xfrm>
              <a:off x="3631402" y="2652309"/>
              <a:ext cx="6594289" cy="237626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6E1EC95-AA0B-4B2F-8ED6-B5CF65437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582" y="4200818"/>
              <a:ext cx="2160240" cy="812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434D8F2-5A28-405A-BCDE-23D792421F1F}"/>
                </a:ext>
              </a:extLst>
            </p:cNvPr>
            <p:cNvCxnSpPr/>
            <p:nvPr/>
          </p:nvCxnSpPr>
          <p:spPr>
            <a:xfrm flipH="1">
              <a:off x="3646934" y="4365104"/>
              <a:ext cx="24482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CBE8FB-CEBB-4E01-8F1B-3E1769FE8790}"/>
                </a:ext>
              </a:extLst>
            </p:cNvPr>
            <p:cNvSpPr txBox="1"/>
            <p:nvPr/>
          </p:nvSpPr>
          <p:spPr>
            <a:xfrm>
              <a:off x="1846734" y="4975660"/>
              <a:ext cx="4608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69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D622-76F1-415C-B6F4-7BFAAFE0BD1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Nylon base for stability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59AC6D-C436-41D7-AC63-D345410FD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014" y="1480257"/>
            <a:ext cx="2517866" cy="4499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5BC784-505D-48D8-A069-BC57D1F53154}"/>
              </a:ext>
            </a:extLst>
          </p:cNvPr>
          <p:cNvSpPr/>
          <p:nvPr/>
        </p:nvSpPr>
        <p:spPr>
          <a:xfrm>
            <a:off x="334566" y="1674674"/>
            <a:ext cx="4125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wall will come in sections of 4 with each sections at a length of 2.2meters x 2meters High and between 10-15cm Depth on the Foam Target.</a:t>
            </a:r>
          </a:p>
          <a:p>
            <a:r>
              <a:rPr lang="en-GB" dirty="0"/>
              <a:t>It will be free standing on a weighted plastic base. </a:t>
            </a:r>
          </a:p>
          <a:p>
            <a:endParaRPr lang="en-GB" dirty="0"/>
          </a:p>
          <a:p>
            <a:r>
              <a:rPr lang="en-GB" dirty="0"/>
              <a:t>The image is customizable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36929-7677-4E86-A2AD-7F8D98DA9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5" t="8330" b="5043"/>
          <a:stretch/>
        </p:blipFill>
        <p:spPr>
          <a:xfrm>
            <a:off x="7175326" y="1857668"/>
            <a:ext cx="388843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315065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2147F"/>
      </a:dk2>
      <a:lt2>
        <a:srgbClr val="EEECE1"/>
      </a:lt2>
      <a:accent1>
        <a:srgbClr val="72147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hon brochure style template 170315.potx" id="{C6C46595-EE36-4815-A950-4183EDDC4684}" vid="{1CF6209B-A8EC-4391-A2A5-5C109AB84E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Moshon brochure style template 170315</Template>
  <TotalTime>9122</TotalTime>
  <Words>133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Office Theme</vt:lpstr>
      <vt:lpstr>Brick Wall Target</vt:lpstr>
      <vt:lpstr>PowerPoint Presentation</vt:lpstr>
      <vt:lpstr>PowerPoint Presentation</vt:lpstr>
      <vt:lpstr>PowerPoint Presentation</vt:lpstr>
      <vt:lpstr>PowerPoint Presentation</vt:lpstr>
      <vt:lpstr>Thank-you!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test SLAB</dc:title>
  <dc:creator>Paul Brett</dc:creator>
  <cp:lastModifiedBy>IT Admin</cp:lastModifiedBy>
  <cp:revision>34</cp:revision>
  <dcterms:created xsi:type="dcterms:W3CDTF">2017-05-15T12:56:15Z</dcterms:created>
  <dcterms:modified xsi:type="dcterms:W3CDTF">2018-01-03T16:03:49Z</dcterms:modified>
</cp:coreProperties>
</file>